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6EA9"/>
    <a:srgbClr val="776EA8"/>
    <a:srgbClr val="7268A2"/>
    <a:srgbClr val="BA8ECC"/>
    <a:srgbClr val="FF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581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84345-71B4-4F7C-A86C-4BF8AD2B5194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78A04-4961-481B-8573-E37C802BA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411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541228"/>
            <a:ext cx="9144000" cy="1172603"/>
          </a:xfrm>
        </p:spPr>
        <p:txBody>
          <a:bodyPr anchor="b"/>
          <a:lstStyle>
            <a:lvl1pPr algn="ctr">
              <a:defRPr sz="60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957466"/>
            <a:ext cx="9144000" cy="9430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269905"/>
            <a:ext cx="1524000" cy="431819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6" y="110377"/>
            <a:ext cx="1615888" cy="165178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882588" y="150114"/>
            <a:ext cx="842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Федеральное государственное бюджетное профессиональное образовательное учреждение "Электростальский медицинский колледж Федерального медико-биологического агентства"</a:t>
            </a:r>
            <a:endParaRPr lang="ru-RU" sz="1800" b="0" i="0" kern="120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2313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alphaModFix amt="1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10"/>
                    </a14:imgEffect>
                    <a14:imgEffect>
                      <a14:saturation sat="101000"/>
                    </a14:imgEffect>
                  </a14:imgLayer>
                </a14:imgProps>
              </a:ext>
            </a:extLst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87706" y="1270561"/>
            <a:ext cx="7212105" cy="127541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D643-78A3-4191-80E9-93A4CDCA965E}" type="datetime1">
              <a:rPr lang="ru-RU" smtClean="0"/>
              <a:t>01.06.2021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6" y="110377"/>
            <a:ext cx="1615888" cy="1651784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2725737" y="2725270"/>
            <a:ext cx="6740525" cy="24827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381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>
            <a:alphaModFix amt="1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87000" smoothness="10"/>
                    </a14:imgEffect>
                    <a14:imgEffect>
                      <a14:sharpenSoften amount="-15000"/>
                    </a14:imgEffect>
                    <a14:imgEffect>
                      <a14:brightnessContrast bright="11000" contrast="-580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D643-78A3-4191-80E9-93A4CDCA965E}" type="datetime1">
              <a:rPr lang="ru-RU" smtClean="0"/>
              <a:t>01.06.2021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6" y="110377"/>
            <a:ext cx="1615888" cy="1651784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sz="quarter" idx="11"/>
          </p:nvPr>
        </p:nvSpPr>
        <p:spPr>
          <a:xfrm>
            <a:off x="2485277" y="2711822"/>
            <a:ext cx="7216775" cy="2864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489947" y="555812"/>
            <a:ext cx="7212105" cy="145228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1500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blipFill dpi="0" rotWithShape="1">
          <a:blip r:embed="rId2">
            <a:alphaModFix amt="14000"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70000" detail="9"/>
                    </a14:imgEffect>
                    <a14:imgEffect>
                      <a14:sharpenSoften amount="33000"/>
                    </a14:imgEffect>
                    <a14:imgEffect>
                      <a14:colorTemperature colorTemp="6219"/>
                    </a14:imgEffect>
                    <a14:imgEffect>
                      <a14:saturation sat="300000"/>
                    </a14:imgEffect>
                    <a14:imgEffect>
                      <a14:brightnessContrast bright="17000" contrast="-26000"/>
                    </a14:imgEffect>
                  </a14:imgLayer>
                </a14:imgProps>
              </a:ext>
            </a:extLst>
          </a:blip>
          <a:srcRect/>
          <a:stretch>
            <a:fillRect t="-82000" b="-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7706" y="546848"/>
            <a:ext cx="7212105" cy="14433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D643-78A3-4191-80E9-93A4CDCA965E}" type="datetime1">
              <a:rPr lang="ru-RU" smtClean="0"/>
              <a:t>01.06.2021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6" y="110377"/>
            <a:ext cx="1615888" cy="1651784"/>
          </a:xfrm>
          <a:prstGeom prst="rect">
            <a:avLst/>
          </a:prstGeom>
        </p:spPr>
      </p:pic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1774825" y="2698750"/>
            <a:ext cx="8642350" cy="356711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803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bg>
      <p:bgPr>
        <a:blipFill dpi="0" rotWithShape="1">
          <a:blip r:embed="rId2">
            <a:alphaModFix amt="11000"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trans="26000" scaling="70"/>
                    </a14:imgEffect>
                    <a14:imgEffect>
                      <a14:sharpenSoften amount="50000"/>
                    </a14:imgEffect>
                    <a14:imgEffect>
                      <a14:saturation sat="127000"/>
                    </a14:imgEffect>
                    <a14:imgEffect>
                      <a14:brightnessContrast bright="42000" contrast="-24000"/>
                    </a14:imgEffect>
                  </a14:imgLayer>
                </a14:imgProps>
              </a:ext>
            </a:extLst>
          </a:blip>
          <a:srcRect/>
          <a:stretch>
            <a:fillRect t="-105000" b="-10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0" y="548640"/>
            <a:ext cx="10099039" cy="7213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D643-78A3-4191-80E9-93A4CDCA965E}" type="datetime1">
              <a:rPr lang="ru-RU" smtClean="0"/>
              <a:t>01.06.2021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6" y="110377"/>
            <a:ext cx="1615888" cy="1651784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1062037" y="2001838"/>
            <a:ext cx="5038725" cy="4276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2"/>
          </p:nvPr>
        </p:nvSpPr>
        <p:spPr>
          <a:xfrm>
            <a:off x="6100762" y="2001838"/>
            <a:ext cx="5060950" cy="42767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3439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bg>
      <p:bgPr>
        <a:blipFill dpi="0" rotWithShape="1">
          <a:blip r:embed="rId2">
            <a:alphaModFix amt="11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84000" pressure="90"/>
                    </a14:imgEffect>
                    <a14:imgEffect>
                      <a14:sharpenSoften amount="25000"/>
                    </a14:imgEffect>
                    <a14:imgEffect>
                      <a14:saturation sat="118000"/>
                    </a14:imgEffect>
                    <a14:imgEffect>
                      <a14:brightnessContrast bright="9000" contrast="-54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D643-78A3-4191-80E9-93A4CDCA965E}" type="datetime1">
              <a:rPr lang="ru-RU" smtClean="0"/>
              <a:t>01.06.2021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6" y="110377"/>
            <a:ext cx="1615888" cy="1651784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1774509" y="568326"/>
            <a:ext cx="8659811" cy="57159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85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bg>
      <p:bgPr>
        <a:blipFill dpi="0" rotWithShape="1">
          <a:blip r:embed="rId2">
            <a:alphaModFix amt="1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30000" intensity="1"/>
                    </a14:imgEffect>
                    <a14:imgEffect>
                      <a14:sharpenSoften amount="3000"/>
                    </a14:imgEffect>
                    <a14:imgEffect>
                      <a14:colorTemperature colorTemp="9003"/>
                    </a14:imgEffect>
                    <a14:imgEffect>
                      <a14:saturation sat="154000"/>
                    </a14:imgEffect>
                    <a14:imgEffect>
                      <a14:brightnessContrast bright="-13000" contrast="44000"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D643-78A3-4191-80E9-93A4CDCA965E}" type="datetime1">
              <a:rPr lang="ru-RU" smtClean="0"/>
              <a:t>01.06.2021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6" y="110377"/>
            <a:ext cx="1615888" cy="1651784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1788160" y="548640"/>
            <a:ext cx="9346565" cy="57299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714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bg>
      <p:bgPr>
        <a:blipFill dpi="0" rotWithShape="1">
          <a:blip r:embed="rId2">
            <a:alphaModFix amt="12000"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 trans="78000" scaling="100"/>
                    </a14:imgEffect>
                    <a14:imgEffect>
                      <a14:sharpenSoften amount="67000"/>
                    </a14:imgEffect>
                    <a14:imgEffect>
                      <a14:colorTemperature colorTemp="7991"/>
                    </a14:imgEffect>
                    <a14:imgEffect>
                      <a14:saturation sat="89000"/>
                    </a14:imgEffect>
                    <a14:imgEffect>
                      <a14:brightnessContrast bright="37000" contrast="-37000"/>
                    </a14:imgEffect>
                  </a14:imgLayer>
                </a14:imgProps>
              </a:ext>
            </a:extLst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D643-78A3-4191-80E9-93A4CDCA965E}" type="datetime1">
              <a:rPr lang="ru-RU" smtClean="0"/>
              <a:t>01.06.2021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6" y="110377"/>
            <a:ext cx="1615888" cy="1651784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1778000" y="549274"/>
            <a:ext cx="3596640" cy="36061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6848475" y="549275"/>
            <a:ext cx="3565525" cy="360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45440" y="4236720"/>
            <a:ext cx="11521441" cy="20218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469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bg>
      <p:bgPr>
        <a:blipFill dpi="0" rotWithShape="1">
          <a:blip r:embed="rId2">
            <a:alphaModFix am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50000" detail="5"/>
                    </a14:imgEffect>
                    <a14:imgEffect>
                      <a14:sharpenSoften amount="40000"/>
                    </a14:imgEffect>
                    <a14:imgEffect>
                      <a14:colorTemperature colorTemp="6307"/>
                    </a14:imgEffect>
                    <a14:imgEffect>
                      <a14:saturation sat="226000"/>
                    </a14:imgEffect>
                    <a14:imgEffect>
                      <a14:brightnessContrast bright="-15000" contrast="12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D643-78A3-4191-80E9-93A4CDCA965E}" type="datetime1">
              <a:rPr lang="ru-RU" smtClean="0"/>
              <a:t>01.06.2021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6" y="110377"/>
            <a:ext cx="1615888" cy="1651784"/>
          </a:xfrm>
          <a:prstGeom prst="rect">
            <a:avLst/>
          </a:prstGeom>
        </p:spPr>
      </p:pic>
      <p:sp>
        <p:nvSpPr>
          <p:cNvPr id="6" name="Таблица 5"/>
          <p:cNvSpPr>
            <a:spLocks noGrp="1"/>
          </p:cNvSpPr>
          <p:nvPr>
            <p:ph type="tbl" sz="quarter" idx="11"/>
          </p:nvPr>
        </p:nvSpPr>
        <p:spPr>
          <a:xfrm>
            <a:off x="325120" y="2001520"/>
            <a:ext cx="11514435" cy="42672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87704" y="548641"/>
            <a:ext cx="7215096" cy="73152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4471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000">
              <a:srgbClr val="776EA8">
                <a:alpha val="15000"/>
                <a:lumMod val="52000"/>
                <a:lumOff val="48000"/>
              </a:srgbClr>
            </a:gs>
            <a:gs pos="37000">
              <a:schemeClr val="bg1">
                <a:tint val="93000"/>
                <a:satMod val="150000"/>
                <a:shade val="98000"/>
                <a:lumMod val="102000"/>
              </a:schemeClr>
            </a:gs>
            <a:gs pos="73000">
              <a:schemeClr val="bg1">
                <a:tint val="98000"/>
                <a:satMod val="130000"/>
                <a:shade val="90000"/>
                <a:lumMod val="80000"/>
                <a:lumOff val="20000"/>
              </a:schemeClr>
            </a:gs>
            <a:gs pos="90000">
              <a:schemeClr val="bg1">
                <a:shade val="63000"/>
                <a:satMod val="120000"/>
                <a:lumMod val="74000"/>
                <a:lumOff val="26000"/>
                <a:alpha val="30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7706" y="1270560"/>
            <a:ext cx="7212105" cy="2171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5D643-78A3-4191-80E9-93A4CDCA965E}" type="datetime1">
              <a:rPr lang="ru-RU" smtClean="0"/>
              <a:t>01.06.2021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82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63210"/>
            <a:ext cx="9491472" cy="828681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yandex-sans"/>
              </a:rPr>
              <a:t>ВЫПУСКНАЯ КВАЛИФИКАЦИОННАЯ </a:t>
            </a:r>
            <a:r>
              <a:rPr lang="ru-RU" sz="3200" dirty="0" smtClean="0">
                <a:solidFill>
                  <a:srgbClr val="000000"/>
                </a:solidFill>
                <a:latin typeface="yandex-sans"/>
              </a:rPr>
              <a:t>РАБОТА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136957"/>
            <a:ext cx="9144000" cy="943068"/>
          </a:xfrm>
        </p:spPr>
        <p:txBody>
          <a:bodyPr/>
          <a:lstStyle/>
          <a:p>
            <a:pPr algn="l"/>
            <a:r>
              <a:rPr lang="ru-RU" dirty="0">
                <a:solidFill>
                  <a:srgbClr val="000000"/>
                </a:solidFill>
                <a:latin typeface="yandex-sans"/>
              </a:rPr>
              <a:t>На тему: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4294967295"/>
          </p:nvPr>
        </p:nvSpPr>
        <p:spPr>
          <a:xfrm>
            <a:off x="644025" y="6105471"/>
            <a:ext cx="2743200" cy="419288"/>
          </a:xfrm>
        </p:spPr>
        <p:txBody>
          <a:bodyPr/>
          <a:lstStyle/>
          <a:p>
            <a:fld id="{91D9CCE3-1F37-4343-8A5E-0E6511C7A352}" type="datetime1">
              <a:rPr lang="ru-RU" smtClean="0"/>
              <a:t>01.06.2021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5492496" y="6075318"/>
            <a:ext cx="2215896" cy="365125"/>
          </a:xfrm>
          <a:prstGeom prst="rect">
            <a:avLst/>
          </a:prstGeom>
        </p:spPr>
        <p:txBody>
          <a:bodyPr/>
          <a:lstStyle/>
          <a:p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Электросталь, 2021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9816" y="3584448"/>
            <a:ext cx="4337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Выполнил: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6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626" y="365305"/>
            <a:ext cx="7212105" cy="1275416"/>
          </a:xfrm>
        </p:spPr>
        <p:txBody>
          <a:bodyPr>
            <a:normAutofit fontScale="90000"/>
          </a:bodyPr>
          <a:lstStyle/>
          <a:p>
            <a:pPr algn="l"/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Цель исследования:</a:t>
            </a:r>
            <a:b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/>
              <a:t>Задачи: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D643-78A3-4191-80E9-93A4CDCA965E}" type="datetime1">
              <a:rPr lang="ru-RU" smtClean="0"/>
              <a:t>01.06.2021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576897" y="3017878"/>
            <a:ext cx="6740525" cy="2482758"/>
          </a:xfrm>
        </p:spPr>
        <p:txBody>
          <a:bodyPr/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 исследования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</a:p>
          <a:p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Предмет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исследования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54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D643-78A3-4191-80E9-93A4CDCA965E}" type="datetime1">
              <a:rPr lang="ru-RU" smtClean="0"/>
              <a:t>01.06.2021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1774509" y="1719072"/>
            <a:ext cx="8659811" cy="45651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89760" y="630936"/>
            <a:ext cx="7894320" cy="9043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ГЛАВА 1.</a:t>
            </a:r>
            <a:r>
              <a:rPr lang="ru-RU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26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D643-78A3-4191-80E9-93A4CDCA965E}" type="datetime1">
              <a:rPr lang="ru-RU" smtClean="0"/>
              <a:t>01.06.2021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1774509" y="1719072"/>
            <a:ext cx="8659811" cy="45651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89760" y="630936"/>
            <a:ext cx="7894320" cy="9043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ГЛАВА 2.</a:t>
            </a:r>
            <a:r>
              <a:rPr lang="ru-RU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96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D643-78A3-4191-80E9-93A4CDCA965E}" type="datetime1">
              <a:rPr lang="ru-RU" smtClean="0"/>
              <a:t>01.06.2021</a:t>
            </a:fld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1"/>
          </p:nvPr>
        </p:nvSpPr>
        <p:spPr/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419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Заключительный слайд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D643-78A3-4191-80E9-93A4CDCA965E}" type="datetime1">
              <a:rPr lang="ru-RU" smtClean="0"/>
              <a:t>01.06.2021</a:t>
            </a:fld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1164601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норма.potx" id="{2E545AF2-AE6C-43C6-94D4-57017B93CB02}" vid="{1C0CBD43-16F6-4D3C-8E95-04D82DB0F2D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норма</Template>
  <TotalTime>184</TotalTime>
  <Words>36</Words>
  <Application>Microsoft Office PowerPoint</Application>
  <PresentationFormat>Широкоэкранный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yandex-sans</vt:lpstr>
      <vt:lpstr>Тема Office</vt:lpstr>
      <vt:lpstr>ВЫПУСКНАЯ КВАЛИФИКАЦИОННАЯ РАБОТА</vt:lpstr>
      <vt:lpstr>Цель исследования: Задачи:</vt:lpstr>
      <vt:lpstr>Презентация PowerPoint</vt:lpstr>
      <vt:lpstr>Презентация PowerPoint</vt:lpstr>
      <vt:lpstr>ВЫВОДЫ:</vt:lpstr>
      <vt:lpstr>Заключительный слайд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Оксана</cp:lastModifiedBy>
  <cp:revision>26</cp:revision>
  <dcterms:created xsi:type="dcterms:W3CDTF">2021-05-13T07:19:29Z</dcterms:created>
  <dcterms:modified xsi:type="dcterms:W3CDTF">2021-06-01T12:54:24Z</dcterms:modified>
</cp:coreProperties>
</file>